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44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65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33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62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9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0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93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24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367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98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62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E7F32-36B1-40B1-9DF2-6C770412D441}" type="datetimeFigureOut">
              <a:rPr lang="nl-NL" smtClean="0"/>
              <a:t>8-6-2023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5D7F-612C-4104-8726-219FE5B758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42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IZA%20werkagenda%20Samenwerking%20in%20de%20zorg/NZa%20onderzoek%20bekostiging%20acute%20zorg/VWS%20Opdracht%20adviesaanvraag%20NZa%20over%20bekostiging%20acute%20zorg%2015032023.pdf" TargetMode="External"/><Relationship Id="rId3" Type="http://schemas.openxmlformats.org/officeDocument/2006/relationships/image" Target="../media/image1.png"/><Relationship Id="rId7" Type="http://schemas.openxmlformats.org/officeDocument/2006/relationships/hyperlink" Target="file:///\\etz.net\data\User\Home02\103542\Desktop\Acute%20zorg%20irt%20IZA\IZA\integraal-zorg-akkoord.pdf" TargetMode="External"/><Relationship Id="rId12" Type="http://schemas.openxmlformats.org/officeDocument/2006/relationships/hyperlink" Target="file:///\\etz.net\data\User\Home02\103542\Desktop\Acute%20zorg%20irt%20IZA\IZA%20werkagenda%20Samenwerking%20in%20de%20zorg\ZIN%20Uitvoeringstoets+Spoedzorgketen.pdf" TargetMode="External"/><Relationship Id="rId2" Type="http://schemas.openxmlformats.org/officeDocument/2006/relationships/hyperlink" Target="VWS%20Beleidsagenda%20acute%20zorg/VWS%20beleidsagenda-toekomstbestendige-acute-zorg%200310202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file:///\\etz.net\data\User\Home02\103542\Desktop\Acute%20zorg%20irt%20IZA\IZA%20werkagenda%20Samenwerking%20in%20de%20zorg\VWS%20Getekende%20brief%20min%20VWS%20opdracht%20Zorginstituut%20IZA%20BA%2012122022.pdf" TargetMode="External"/><Relationship Id="rId5" Type="http://schemas.openxmlformats.org/officeDocument/2006/relationships/image" Target="../media/image2.png"/><Relationship Id="rId10" Type="http://schemas.openxmlformats.org/officeDocument/2006/relationships/slide" Target="slide4.xml"/><Relationship Id="rId4" Type="http://schemas.openxmlformats.org/officeDocument/2006/relationships/hyperlink" Target="file:///\\etz.net\data\User\Home02\103542\Desktop\Acute%20zorg%20irt%20IZA\IZA%20werkagenda%20Samenwerking%20in%20de%20zorg\werkagenda_iza_samenwerking_in_acute_zorg.pdf" TargetMode="External"/><Relationship Id="rId9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914" y="4093865"/>
            <a:ext cx="1179329" cy="887607"/>
          </a:xfrm>
          <a:prstGeom prst="rect">
            <a:avLst/>
          </a:prstGeom>
        </p:spPr>
      </p:pic>
      <p:pic>
        <p:nvPicPr>
          <p:cNvPr id="14" name="Afbeelding 13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5914" y="2524189"/>
            <a:ext cx="1179329" cy="90808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79254" y="0"/>
            <a:ext cx="1712746" cy="1559692"/>
          </a:xfrm>
          <a:prstGeom prst="rect">
            <a:avLst/>
          </a:prstGeom>
        </p:spPr>
      </p:pic>
      <p:pic>
        <p:nvPicPr>
          <p:cNvPr id="4" name="Afbeelding 3">
            <a:hlinkClick r:id="rId7" action="ppaction://hlinkfile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46585" y="333182"/>
            <a:ext cx="1179329" cy="900705"/>
          </a:xfrm>
          <a:prstGeom prst="rect">
            <a:avLst/>
          </a:prstGeom>
          <a:ln>
            <a:noFill/>
          </a:ln>
        </p:spPr>
      </p:pic>
      <p:grpSp>
        <p:nvGrpSpPr>
          <p:cNvPr id="8" name="Groep 7"/>
          <p:cNvGrpSpPr/>
          <p:nvPr/>
        </p:nvGrpSpPr>
        <p:grpSpPr>
          <a:xfrm>
            <a:off x="567256" y="325804"/>
            <a:ext cx="2358658" cy="908083"/>
            <a:chOff x="4128603" y="2518511"/>
            <a:chExt cx="2358658" cy="908083"/>
          </a:xfrm>
        </p:grpSpPr>
        <p:sp>
          <p:nvSpPr>
            <p:cNvPr id="6" name="Rechthoek 5"/>
            <p:cNvSpPr/>
            <p:nvPr/>
          </p:nvSpPr>
          <p:spPr>
            <a:xfrm>
              <a:off x="4128603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>
                  <a:solidFill>
                    <a:schemeClr val="tx1"/>
                  </a:solidFill>
                  <a:hlinkClick r:id="rId9" action="ppaction://hlinksldjump"/>
                </a:rPr>
                <a:t>IZA</a:t>
              </a:r>
              <a:endParaRPr lang="nl-NL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hthoek 6"/>
            <p:cNvSpPr/>
            <p:nvPr/>
          </p:nvSpPr>
          <p:spPr>
            <a:xfrm>
              <a:off x="5307932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1746585" y="2529005"/>
            <a:ext cx="2358658" cy="908083"/>
            <a:chOff x="4128603" y="2518511"/>
            <a:chExt cx="2358658" cy="908083"/>
          </a:xfrm>
        </p:grpSpPr>
        <p:sp>
          <p:nvSpPr>
            <p:cNvPr id="12" name="Rechthoek 11"/>
            <p:cNvSpPr/>
            <p:nvPr/>
          </p:nvSpPr>
          <p:spPr>
            <a:xfrm>
              <a:off x="4128603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>
                  <a:solidFill>
                    <a:schemeClr val="tx1"/>
                  </a:solidFill>
                  <a:hlinkClick r:id="rId10" action="ppaction://hlinksldjump"/>
                </a:rPr>
                <a:t>Werk-agenda</a:t>
              </a:r>
              <a:endParaRPr lang="nl-NL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hthoek 12"/>
            <p:cNvSpPr/>
            <p:nvPr/>
          </p:nvSpPr>
          <p:spPr>
            <a:xfrm>
              <a:off x="5307932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Rechte verbindingslijn 15"/>
          <p:cNvCxnSpPr>
            <a:stCxn id="6" idx="2"/>
          </p:cNvCxnSpPr>
          <p:nvPr/>
        </p:nvCxnSpPr>
        <p:spPr>
          <a:xfrm flipH="1">
            <a:off x="1156920" y="1233887"/>
            <a:ext cx="1" cy="3303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>
            <a:endCxn id="12" idx="1"/>
          </p:cNvCxnSpPr>
          <p:nvPr/>
        </p:nvCxnSpPr>
        <p:spPr>
          <a:xfrm>
            <a:off x="1156920" y="2983046"/>
            <a:ext cx="58966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156920" y="1879038"/>
            <a:ext cx="9028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hoek 20"/>
          <p:cNvSpPr/>
          <p:nvPr/>
        </p:nvSpPr>
        <p:spPr>
          <a:xfrm>
            <a:off x="2059806" y="1594316"/>
            <a:ext cx="5522094" cy="569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accent1"/>
                </a:solidFill>
                <a:hlinkClick r:id="rId11" action="ppaction://hlinkfile"/>
              </a:rPr>
              <a:t>Opdrachtbrief </a:t>
            </a:r>
            <a:r>
              <a:rPr lang="nl-NL" dirty="0" smtClean="0">
                <a:solidFill>
                  <a:schemeClr val="accent1"/>
                </a:solidFill>
                <a:hlinkClick r:id="rId11" action="ppaction://hlinkfile"/>
              </a:rPr>
              <a:t>VWS - ZIN </a:t>
            </a:r>
            <a:r>
              <a:rPr lang="nl-NL" dirty="0" smtClean="0">
                <a:solidFill>
                  <a:schemeClr val="accent1"/>
                </a:solidFill>
              </a:rPr>
              <a:t>/ </a:t>
            </a:r>
            <a:r>
              <a:rPr lang="nl-NL" dirty="0" smtClean="0">
                <a:solidFill>
                  <a:schemeClr val="accent1"/>
                </a:solidFill>
                <a:hlinkClick r:id="rId12" action="ppaction://hlinkfile"/>
              </a:rPr>
              <a:t>Uitvoeringstoets </a:t>
            </a:r>
            <a:r>
              <a:rPr lang="nl-NL" dirty="0" smtClean="0">
                <a:solidFill>
                  <a:schemeClr val="accent1"/>
                </a:solidFill>
                <a:hlinkClick r:id="rId12" action="ppaction://hlinkfile"/>
              </a:rPr>
              <a:t>ZIN</a:t>
            </a:r>
            <a:endParaRPr lang="nl-NL" dirty="0" smtClean="0">
              <a:solidFill>
                <a:schemeClr val="accent1"/>
              </a:solidFill>
            </a:endParaRPr>
          </a:p>
          <a:p>
            <a:pPr algn="ctr"/>
            <a:r>
              <a:rPr lang="nl-NL" dirty="0" smtClean="0">
                <a:solidFill>
                  <a:schemeClr val="accent1"/>
                </a:solidFill>
                <a:hlinkClick r:id="rId13" action="ppaction://hlinkfile"/>
              </a:rPr>
              <a:t>Opdrachtbrief VWS – </a:t>
            </a:r>
            <a:r>
              <a:rPr lang="nl-NL" dirty="0" err="1" smtClean="0">
                <a:solidFill>
                  <a:schemeClr val="accent1"/>
                </a:solidFill>
                <a:hlinkClick r:id="rId13" action="ppaction://hlinkfile"/>
              </a:rPr>
              <a:t>Nza</a:t>
            </a:r>
            <a:endParaRPr lang="nl-NL" dirty="0" smtClean="0">
              <a:solidFill>
                <a:schemeClr val="accent1"/>
              </a:solidFill>
            </a:endParaRPr>
          </a:p>
          <a:p>
            <a:pPr algn="ctr"/>
            <a:r>
              <a:rPr lang="nl-NL" dirty="0" smtClean="0">
                <a:solidFill>
                  <a:schemeClr val="accent1"/>
                </a:solidFill>
              </a:rPr>
              <a:t>Opdrachtbrief VWS</a:t>
            </a:r>
            <a:endParaRPr lang="nl-NL" dirty="0">
              <a:solidFill>
                <a:schemeClr val="accent1"/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1746585" y="4073389"/>
            <a:ext cx="2358658" cy="908083"/>
            <a:chOff x="4128603" y="2518511"/>
            <a:chExt cx="2358658" cy="908083"/>
          </a:xfrm>
        </p:grpSpPr>
        <p:sp>
          <p:nvSpPr>
            <p:cNvPr id="17" name="Rechthoek 16"/>
            <p:cNvSpPr/>
            <p:nvPr/>
          </p:nvSpPr>
          <p:spPr>
            <a:xfrm>
              <a:off x="4128603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>
                  <a:solidFill>
                    <a:schemeClr val="tx1"/>
                  </a:solidFill>
                  <a:hlinkClick r:id="rId2" action="ppaction://hlinkfile"/>
                </a:rPr>
                <a:t>Beleids-agenda</a:t>
              </a:r>
              <a:endParaRPr lang="nl-NL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hthoek 18"/>
            <p:cNvSpPr/>
            <p:nvPr/>
          </p:nvSpPr>
          <p:spPr>
            <a:xfrm>
              <a:off x="5307932" y="2518511"/>
              <a:ext cx="1179329" cy="9080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Rechte verbindingslijn met pijl 21"/>
          <p:cNvCxnSpPr/>
          <p:nvPr/>
        </p:nvCxnSpPr>
        <p:spPr>
          <a:xfrm>
            <a:off x="1156920" y="4527429"/>
            <a:ext cx="58966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4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IZA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9254" y="0"/>
            <a:ext cx="1712746" cy="15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Werkagenda acute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9254" y="0"/>
            <a:ext cx="1712746" cy="15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9254" y="0"/>
            <a:ext cx="1712746" cy="15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4027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</Words>
  <Application>Microsoft Office PowerPoint</Application>
  <PresentationFormat>Breedbeeld</PresentationFormat>
  <Paragraphs>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IZA</vt:lpstr>
      <vt:lpstr>Werkagenda acute zorg</vt:lpstr>
      <vt:lpstr>PowerPoint-presentatie</vt:lpstr>
    </vt:vector>
  </TitlesOfParts>
  <Company>ETZ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Kuijsten, Hans</dc:creator>
  <cp:lastModifiedBy>Kuijsten, Hans</cp:lastModifiedBy>
  <cp:revision>6</cp:revision>
  <dcterms:created xsi:type="dcterms:W3CDTF">2023-06-08T12:23:42Z</dcterms:created>
  <dcterms:modified xsi:type="dcterms:W3CDTF">2023-06-08T13:57:17Z</dcterms:modified>
</cp:coreProperties>
</file>